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ja-JP"/>
    </a:defPPr>
    <a:lvl1pPr marL="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6" autoAdjust="0"/>
    <p:restoredTop sz="94660"/>
  </p:normalViewPr>
  <p:slideViewPr>
    <p:cSldViewPr snapToGrid="0">
      <p:cViewPr>
        <p:scale>
          <a:sx n="33" d="100"/>
          <a:sy n="33" d="100"/>
        </p:scale>
        <p:origin x="106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7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56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28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21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49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63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86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05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7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64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F949-0325-4CA7-BD8A-770907EBC8BB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6195C-DDEC-44B3-90A2-2404F426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3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0"/>
          <p:cNvSpPr>
            <a:spLocks noChangeArrowheads="1"/>
          </p:cNvSpPr>
          <p:nvPr/>
        </p:nvSpPr>
        <p:spPr bwMode="auto">
          <a:xfrm>
            <a:off x="15291695" y="4142357"/>
            <a:ext cx="14308310" cy="3850144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57175" y="4142357"/>
            <a:ext cx="14308310" cy="3850144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66800" y="5670570"/>
            <a:ext cx="6288714" cy="111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9" tIns="26124" rIns="52249" bIns="26124">
            <a:spAutoFit/>
          </a:bodyPr>
          <a:lstStyle/>
          <a:p>
            <a:pPr defTabSz="2508250">
              <a:spcBef>
                <a:spcPct val="50000"/>
              </a:spcBef>
            </a:pPr>
            <a:r>
              <a:rPr lang="en-US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Methods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66800" y="7901284"/>
            <a:ext cx="7428917" cy="111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9" tIns="26124" rIns="52249" bIns="26124">
            <a:spAutoFit/>
          </a:bodyPr>
          <a:lstStyle/>
          <a:p>
            <a:pPr defTabSz="2508250">
              <a:spcBef>
                <a:spcPct val="50000"/>
              </a:spcBef>
            </a:pPr>
            <a:r>
              <a:rPr lang="en-US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Conclusions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257175" y="382699"/>
            <a:ext cx="29342830" cy="3402416"/>
          </a:xfrm>
          <a:prstGeom prst="roundRect">
            <a:avLst>
              <a:gd name="adj" fmla="val 1087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defTabSz="2508250"/>
            <a:endParaRPr lang="en-US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066800" y="552450"/>
            <a:ext cx="24017364" cy="185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9" tIns="26124" rIns="52249" bIns="26124">
            <a:spAutoFit/>
          </a:bodyPr>
          <a:lstStyle/>
          <a:p>
            <a:pPr defTabSz="2508250">
              <a:spcBef>
                <a:spcPct val="50000"/>
              </a:spcBef>
            </a:pPr>
            <a:r>
              <a:rPr lang="en-US" sz="72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Title of the Research Study</a:t>
            </a:r>
          </a:p>
          <a:p>
            <a:pPr defTabSz="2508250"/>
            <a:r>
              <a:rPr lang="en-US" sz="4500" b="1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 and affiliation of </a:t>
            </a:r>
            <a:r>
              <a:rPr lang="en-US" sz="45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</a:t>
            </a:r>
            <a:r>
              <a:rPr lang="en-US" sz="4500" b="1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uthors</a:t>
            </a:r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1066800" y="4555213"/>
            <a:ext cx="7908288" cy="111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9" tIns="26124" rIns="52249" bIns="26124">
            <a:spAutoFit/>
          </a:bodyPr>
          <a:lstStyle/>
          <a:p>
            <a:pPr defTabSz="2508250">
              <a:spcBef>
                <a:spcPct val="50000"/>
              </a:spcBef>
            </a:pPr>
            <a:r>
              <a:rPr lang="en-US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Introduction</a:t>
            </a: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1066800" y="6785927"/>
            <a:ext cx="6288714" cy="111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9" tIns="26124" rIns="52249" bIns="26124">
            <a:spAutoFit/>
          </a:bodyPr>
          <a:lstStyle/>
          <a:p>
            <a:pPr defTabSz="2508250">
              <a:spcBef>
                <a:spcPct val="50000"/>
              </a:spcBef>
            </a:pPr>
            <a:r>
              <a:rPr lang="en-US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Results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066799" y="9016641"/>
            <a:ext cx="7428917" cy="111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9" tIns="26124" rIns="52249" bIns="26124">
            <a:spAutoFit/>
          </a:bodyPr>
          <a:lstStyle/>
          <a:p>
            <a:pPr defTabSz="2508250">
              <a:spcBef>
                <a:spcPct val="50000"/>
              </a:spcBef>
            </a:pPr>
            <a:r>
              <a:rPr lang="en-US" b="1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References</a:t>
            </a:r>
            <a:endParaRPr lang="en-US" b="1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632697" y="1479075"/>
            <a:ext cx="3274142" cy="115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Logo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611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16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Name and affilliation</dc:title>
  <dc:creator>池中良徳</dc:creator>
  <cp:lastModifiedBy>池中良徳</cp:lastModifiedBy>
  <cp:revision>3</cp:revision>
  <dcterms:created xsi:type="dcterms:W3CDTF">2015-07-24T01:29:31Z</dcterms:created>
  <dcterms:modified xsi:type="dcterms:W3CDTF">2015-07-24T01:56:41Z</dcterms:modified>
</cp:coreProperties>
</file>