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30275213" cy="42803763"/>
  <p:notesSz cx="6858000" cy="9144000"/>
  <p:defaultTextStyle>
    <a:defPPr>
      <a:defRPr lang="ja-JP"/>
    </a:defPPr>
    <a:lvl1pPr marL="0" algn="l" defTabSz="3507730" rtl="0" eaLnBrk="1" latinLnBrk="0" hangingPunct="1">
      <a:defRPr kumimoji="1" sz="6905" kern="1200">
        <a:solidFill>
          <a:schemeClr val="tx1"/>
        </a:solidFill>
        <a:latin typeface="+mn-lt"/>
        <a:ea typeface="+mn-ea"/>
        <a:cs typeface="+mn-cs"/>
      </a:defRPr>
    </a:lvl1pPr>
    <a:lvl2pPr marL="1753865" algn="l" defTabSz="3507730" rtl="0" eaLnBrk="1" latinLnBrk="0" hangingPunct="1">
      <a:defRPr kumimoji="1" sz="6905" kern="1200">
        <a:solidFill>
          <a:schemeClr val="tx1"/>
        </a:solidFill>
        <a:latin typeface="+mn-lt"/>
        <a:ea typeface="+mn-ea"/>
        <a:cs typeface="+mn-cs"/>
      </a:defRPr>
    </a:lvl2pPr>
    <a:lvl3pPr marL="3507730" algn="l" defTabSz="3507730" rtl="0" eaLnBrk="1" latinLnBrk="0" hangingPunct="1">
      <a:defRPr kumimoji="1" sz="6905" kern="1200">
        <a:solidFill>
          <a:schemeClr val="tx1"/>
        </a:solidFill>
        <a:latin typeface="+mn-lt"/>
        <a:ea typeface="+mn-ea"/>
        <a:cs typeface="+mn-cs"/>
      </a:defRPr>
    </a:lvl3pPr>
    <a:lvl4pPr marL="5261595" algn="l" defTabSz="3507730" rtl="0" eaLnBrk="1" latinLnBrk="0" hangingPunct="1">
      <a:defRPr kumimoji="1" sz="6905" kern="1200">
        <a:solidFill>
          <a:schemeClr val="tx1"/>
        </a:solidFill>
        <a:latin typeface="+mn-lt"/>
        <a:ea typeface="+mn-ea"/>
        <a:cs typeface="+mn-cs"/>
      </a:defRPr>
    </a:lvl4pPr>
    <a:lvl5pPr marL="7015460" algn="l" defTabSz="3507730" rtl="0" eaLnBrk="1" latinLnBrk="0" hangingPunct="1">
      <a:defRPr kumimoji="1" sz="6905" kern="1200">
        <a:solidFill>
          <a:schemeClr val="tx1"/>
        </a:solidFill>
        <a:latin typeface="+mn-lt"/>
        <a:ea typeface="+mn-ea"/>
        <a:cs typeface="+mn-cs"/>
      </a:defRPr>
    </a:lvl5pPr>
    <a:lvl6pPr marL="8769325" algn="l" defTabSz="3507730" rtl="0" eaLnBrk="1" latinLnBrk="0" hangingPunct="1">
      <a:defRPr kumimoji="1" sz="6905" kern="1200">
        <a:solidFill>
          <a:schemeClr val="tx1"/>
        </a:solidFill>
        <a:latin typeface="+mn-lt"/>
        <a:ea typeface="+mn-ea"/>
        <a:cs typeface="+mn-cs"/>
      </a:defRPr>
    </a:lvl6pPr>
    <a:lvl7pPr marL="10523190" algn="l" defTabSz="3507730" rtl="0" eaLnBrk="1" latinLnBrk="0" hangingPunct="1">
      <a:defRPr kumimoji="1" sz="6905" kern="1200">
        <a:solidFill>
          <a:schemeClr val="tx1"/>
        </a:solidFill>
        <a:latin typeface="+mn-lt"/>
        <a:ea typeface="+mn-ea"/>
        <a:cs typeface="+mn-cs"/>
      </a:defRPr>
    </a:lvl7pPr>
    <a:lvl8pPr marL="12277054" algn="l" defTabSz="3507730" rtl="0" eaLnBrk="1" latinLnBrk="0" hangingPunct="1">
      <a:defRPr kumimoji="1" sz="6905" kern="1200">
        <a:solidFill>
          <a:schemeClr val="tx1"/>
        </a:solidFill>
        <a:latin typeface="+mn-lt"/>
        <a:ea typeface="+mn-ea"/>
        <a:cs typeface="+mn-cs"/>
      </a:defRPr>
    </a:lvl8pPr>
    <a:lvl9pPr marL="14030919" algn="l" defTabSz="3507730" rtl="0" eaLnBrk="1" latinLnBrk="0" hangingPunct="1">
      <a:defRPr kumimoji="1" sz="6905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6" autoAdjust="0"/>
    <p:restoredTop sz="94660"/>
  </p:normalViewPr>
  <p:slideViewPr>
    <p:cSldViewPr snapToGrid="0">
      <p:cViewPr>
        <p:scale>
          <a:sx n="33" d="100"/>
          <a:sy n="33" d="100"/>
        </p:scale>
        <p:origin x="1062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641" y="7005156"/>
            <a:ext cx="25733931" cy="14902051"/>
          </a:xfrm>
        </p:spPr>
        <p:txBody>
          <a:bodyPr anchor="b"/>
          <a:lstStyle>
            <a:lvl1pPr algn="ctr">
              <a:defRPr sz="19865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4402" y="22481887"/>
            <a:ext cx="22706410" cy="10334331"/>
          </a:xfrm>
        </p:spPr>
        <p:txBody>
          <a:bodyPr/>
          <a:lstStyle>
            <a:lvl1pPr marL="0" indent="0" algn="ctr">
              <a:buNone/>
              <a:defRPr sz="7946"/>
            </a:lvl1pPr>
            <a:lvl2pPr marL="1513743" indent="0" algn="ctr">
              <a:buNone/>
              <a:defRPr sz="6622"/>
            </a:lvl2pPr>
            <a:lvl3pPr marL="3027487" indent="0" algn="ctr">
              <a:buNone/>
              <a:defRPr sz="5960"/>
            </a:lvl3pPr>
            <a:lvl4pPr marL="4541230" indent="0" algn="ctr">
              <a:buNone/>
              <a:defRPr sz="5297"/>
            </a:lvl4pPr>
            <a:lvl5pPr marL="6054974" indent="0" algn="ctr">
              <a:buNone/>
              <a:defRPr sz="5297"/>
            </a:lvl5pPr>
            <a:lvl6pPr marL="7568717" indent="0" algn="ctr">
              <a:buNone/>
              <a:defRPr sz="5297"/>
            </a:lvl6pPr>
            <a:lvl7pPr marL="9082461" indent="0" algn="ctr">
              <a:buNone/>
              <a:defRPr sz="5297"/>
            </a:lvl7pPr>
            <a:lvl8pPr marL="10596204" indent="0" algn="ctr">
              <a:buNone/>
              <a:defRPr sz="5297"/>
            </a:lvl8pPr>
            <a:lvl9pPr marL="12109948" indent="0" algn="ctr">
              <a:buNone/>
              <a:defRPr sz="5297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7F949-0325-4CA7-BD8A-770907EBC8BB}" type="datetimeFigureOut">
              <a:rPr kumimoji="1" lang="ja-JP" altLang="en-US" smtClean="0"/>
              <a:t>2015/7/24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6195C-DDEC-44B3-90A2-2404F4266D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8736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7F949-0325-4CA7-BD8A-770907EBC8BB}" type="datetimeFigureOut">
              <a:rPr kumimoji="1" lang="ja-JP" altLang="en-US" smtClean="0"/>
              <a:t>2015/7/24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6195C-DDEC-44B3-90A2-2404F4266D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15687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65701" y="2278904"/>
            <a:ext cx="6528093" cy="36274211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1423" y="2278904"/>
            <a:ext cx="19205838" cy="36274211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7F949-0325-4CA7-BD8A-770907EBC8BB}" type="datetimeFigureOut">
              <a:rPr kumimoji="1" lang="ja-JP" altLang="en-US" smtClean="0"/>
              <a:t>2015/7/24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6195C-DDEC-44B3-90A2-2404F4266D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52870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7F949-0325-4CA7-BD8A-770907EBC8BB}" type="datetimeFigureOut">
              <a:rPr kumimoji="1" lang="ja-JP" altLang="en-US" smtClean="0"/>
              <a:t>2015/7/24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6195C-DDEC-44B3-90A2-2404F4266D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62160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5654" y="10671229"/>
            <a:ext cx="26112371" cy="17805173"/>
          </a:xfrm>
        </p:spPr>
        <p:txBody>
          <a:bodyPr anchor="b"/>
          <a:lstStyle>
            <a:lvl1pPr>
              <a:defRPr sz="19865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5654" y="28644846"/>
            <a:ext cx="26112371" cy="9363320"/>
          </a:xfrm>
        </p:spPr>
        <p:txBody>
          <a:bodyPr/>
          <a:lstStyle>
            <a:lvl1pPr marL="0" indent="0">
              <a:buNone/>
              <a:defRPr sz="7946">
                <a:solidFill>
                  <a:schemeClr val="tx1"/>
                </a:solidFill>
              </a:defRPr>
            </a:lvl1pPr>
            <a:lvl2pPr marL="1513743" indent="0">
              <a:buNone/>
              <a:defRPr sz="6622">
                <a:solidFill>
                  <a:schemeClr val="tx1">
                    <a:tint val="75000"/>
                  </a:schemeClr>
                </a:solidFill>
              </a:defRPr>
            </a:lvl2pPr>
            <a:lvl3pPr marL="3027487" indent="0">
              <a:buNone/>
              <a:defRPr sz="5960">
                <a:solidFill>
                  <a:schemeClr val="tx1">
                    <a:tint val="75000"/>
                  </a:schemeClr>
                </a:solidFill>
              </a:defRPr>
            </a:lvl3pPr>
            <a:lvl4pPr marL="4541230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4pPr>
            <a:lvl5pPr marL="605497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5pPr>
            <a:lvl6pPr marL="7568717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6pPr>
            <a:lvl7pPr marL="9082461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7pPr>
            <a:lvl8pPr marL="1059620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8pPr>
            <a:lvl9pPr marL="12109948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7F949-0325-4CA7-BD8A-770907EBC8BB}" type="datetimeFigureOut">
              <a:rPr kumimoji="1" lang="ja-JP" altLang="en-US" smtClean="0"/>
              <a:t>2015/7/24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6195C-DDEC-44B3-90A2-2404F4266D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04919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81421" y="11394520"/>
            <a:ext cx="12866966" cy="2715859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26826" y="11394520"/>
            <a:ext cx="12866966" cy="2715859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7F949-0325-4CA7-BD8A-770907EBC8BB}" type="datetimeFigureOut">
              <a:rPr kumimoji="1" lang="ja-JP" altLang="en-US" smtClean="0"/>
              <a:t>2015/7/24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6195C-DDEC-44B3-90A2-2404F4266D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16388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278913"/>
            <a:ext cx="26112371" cy="8273416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5368" y="10492870"/>
            <a:ext cx="12807832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5368" y="15635264"/>
            <a:ext cx="12807832" cy="22997117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26828" y="10492870"/>
            <a:ext cx="12870909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26828" y="15635264"/>
            <a:ext cx="12870909" cy="22997117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7F949-0325-4CA7-BD8A-770907EBC8BB}" type="datetimeFigureOut">
              <a:rPr kumimoji="1" lang="ja-JP" altLang="en-US" smtClean="0"/>
              <a:t>2015/7/24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6195C-DDEC-44B3-90A2-2404F4266D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68601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7F949-0325-4CA7-BD8A-770907EBC8BB}" type="datetimeFigureOut">
              <a:rPr kumimoji="1" lang="ja-JP" altLang="en-US" smtClean="0"/>
              <a:t>2015/7/24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6195C-DDEC-44B3-90A2-2404F4266D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3052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7F949-0325-4CA7-BD8A-770907EBC8BB}" type="datetimeFigureOut">
              <a:rPr kumimoji="1" lang="ja-JP" altLang="en-US" smtClean="0"/>
              <a:t>2015/7/24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6195C-DDEC-44B3-90A2-2404F4266D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4138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909" y="6162959"/>
            <a:ext cx="15326827" cy="30418415"/>
          </a:xfrm>
        </p:spPr>
        <p:txBody>
          <a:bodyPr/>
          <a:lstStyle>
            <a:lvl1pPr>
              <a:defRPr sz="10595"/>
            </a:lvl1pPr>
            <a:lvl2pPr>
              <a:defRPr sz="9271"/>
            </a:lvl2pPr>
            <a:lvl3pPr>
              <a:defRPr sz="7946"/>
            </a:lvl3pPr>
            <a:lvl4pPr>
              <a:defRPr sz="6622"/>
            </a:lvl4pPr>
            <a:lvl5pPr>
              <a:defRPr sz="6622"/>
            </a:lvl5pPr>
            <a:lvl6pPr>
              <a:defRPr sz="6622"/>
            </a:lvl6pPr>
            <a:lvl7pPr>
              <a:defRPr sz="6622"/>
            </a:lvl7pPr>
            <a:lvl8pPr>
              <a:defRPr sz="6622"/>
            </a:lvl8pPr>
            <a:lvl9pPr>
              <a:defRPr sz="6622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7F949-0325-4CA7-BD8A-770907EBC8BB}" type="datetimeFigureOut">
              <a:rPr kumimoji="1" lang="ja-JP" altLang="en-US" smtClean="0"/>
              <a:t>2015/7/24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6195C-DDEC-44B3-90A2-2404F4266D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77719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70909" y="6162959"/>
            <a:ext cx="15326827" cy="30418415"/>
          </a:xfrm>
        </p:spPr>
        <p:txBody>
          <a:bodyPr anchor="t"/>
          <a:lstStyle>
            <a:lvl1pPr marL="0" indent="0">
              <a:buNone/>
              <a:defRPr sz="10595"/>
            </a:lvl1pPr>
            <a:lvl2pPr marL="1513743" indent="0">
              <a:buNone/>
              <a:defRPr sz="9271"/>
            </a:lvl2pPr>
            <a:lvl3pPr marL="3027487" indent="0">
              <a:buNone/>
              <a:defRPr sz="7946"/>
            </a:lvl3pPr>
            <a:lvl4pPr marL="4541230" indent="0">
              <a:buNone/>
              <a:defRPr sz="6622"/>
            </a:lvl4pPr>
            <a:lvl5pPr marL="6054974" indent="0">
              <a:buNone/>
              <a:defRPr sz="6622"/>
            </a:lvl5pPr>
            <a:lvl6pPr marL="7568717" indent="0">
              <a:buNone/>
              <a:defRPr sz="6622"/>
            </a:lvl6pPr>
            <a:lvl7pPr marL="9082461" indent="0">
              <a:buNone/>
              <a:defRPr sz="6622"/>
            </a:lvl7pPr>
            <a:lvl8pPr marL="10596204" indent="0">
              <a:buNone/>
              <a:defRPr sz="6622"/>
            </a:lvl8pPr>
            <a:lvl9pPr marL="12109948" indent="0">
              <a:buNone/>
              <a:defRPr sz="6622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7F949-0325-4CA7-BD8A-770907EBC8BB}" type="datetimeFigureOut">
              <a:rPr kumimoji="1" lang="ja-JP" altLang="en-US" smtClean="0"/>
              <a:t>2015/7/24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6195C-DDEC-44B3-90A2-2404F4266D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26487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1421" y="2278913"/>
            <a:ext cx="26112371" cy="82734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1421" y="11394520"/>
            <a:ext cx="26112371" cy="271585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C7F949-0325-4CA7-BD8A-770907EBC8BB}" type="datetimeFigureOut">
              <a:rPr kumimoji="1" lang="ja-JP" altLang="en-US" smtClean="0"/>
              <a:t>2015/7/24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06195C-DDEC-44B3-90A2-2404F4266D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43382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027487" rtl="0" eaLnBrk="1" latinLnBrk="0" hangingPunct="1">
        <a:lnSpc>
          <a:spcPct val="90000"/>
        </a:lnSpc>
        <a:spcBef>
          <a:spcPct val="0"/>
        </a:spcBef>
        <a:buNone/>
        <a:defRPr kumimoji="1" sz="1456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872" indent="-756872" algn="l" defTabSz="3027487" rtl="0" eaLnBrk="1" latinLnBrk="0" hangingPunct="1">
        <a:lnSpc>
          <a:spcPct val="90000"/>
        </a:lnSpc>
        <a:spcBef>
          <a:spcPts val="3311"/>
        </a:spcBef>
        <a:buFont typeface="Arial" panose="020B0604020202020204" pitchFamily="34" charset="0"/>
        <a:buChar char="•"/>
        <a:defRPr kumimoji="1" sz="9271" kern="1200">
          <a:solidFill>
            <a:schemeClr val="tx1"/>
          </a:solidFill>
          <a:latin typeface="+mn-lt"/>
          <a:ea typeface="+mn-ea"/>
          <a:cs typeface="+mn-cs"/>
        </a:defRPr>
      </a:lvl1pPr>
      <a:lvl2pPr marL="2270615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kumimoji="1" sz="7946" kern="1200">
          <a:solidFill>
            <a:schemeClr val="tx1"/>
          </a:solidFill>
          <a:latin typeface="+mn-lt"/>
          <a:ea typeface="+mn-ea"/>
          <a:cs typeface="+mn-cs"/>
        </a:defRPr>
      </a:lvl2pPr>
      <a:lvl3pPr marL="378435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kumimoji="1" sz="6622" kern="1200">
          <a:solidFill>
            <a:schemeClr val="tx1"/>
          </a:solidFill>
          <a:latin typeface="+mn-lt"/>
          <a:ea typeface="+mn-ea"/>
          <a:cs typeface="+mn-cs"/>
        </a:defRPr>
      </a:lvl3pPr>
      <a:lvl4pPr marL="5298102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81184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832558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839333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135307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866820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7487" rtl="0" eaLnBrk="1" latinLnBrk="0" hangingPunct="1"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1pPr>
      <a:lvl2pPr marL="1513743" algn="l" defTabSz="3027487" rtl="0" eaLnBrk="1" latinLnBrk="0" hangingPunct="1"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2pPr>
      <a:lvl3pPr marL="3027487" algn="l" defTabSz="3027487" rtl="0" eaLnBrk="1" latinLnBrk="0" hangingPunct="1"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3pPr>
      <a:lvl4pPr marL="4541230" algn="l" defTabSz="3027487" rtl="0" eaLnBrk="1" latinLnBrk="0" hangingPunct="1"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054974" algn="l" defTabSz="3027487" rtl="0" eaLnBrk="1" latinLnBrk="0" hangingPunct="1"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7568717" algn="l" defTabSz="3027487" rtl="0" eaLnBrk="1" latinLnBrk="0" hangingPunct="1"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082461" algn="l" defTabSz="3027487" rtl="0" eaLnBrk="1" latinLnBrk="0" hangingPunct="1"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0596204" algn="l" defTabSz="3027487" rtl="0" eaLnBrk="1" latinLnBrk="0" hangingPunct="1"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109948" algn="l" defTabSz="3027487" rtl="0" eaLnBrk="1" latinLnBrk="0" hangingPunct="1"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utoShape 50"/>
          <p:cNvSpPr>
            <a:spLocks noChangeArrowheads="1"/>
          </p:cNvSpPr>
          <p:nvPr/>
        </p:nvSpPr>
        <p:spPr bwMode="auto">
          <a:xfrm>
            <a:off x="15291695" y="4142357"/>
            <a:ext cx="14308310" cy="38501448"/>
          </a:xfrm>
          <a:prstGeom prst="roundRect">
            <a:avLst>
              <a:gd name="adj" fmla="val 7000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Arial Unicode MS" panose="020B0604020202020204" pitchFamily="50" charset="-128"/>
              <a:ea typeface="Arial Unicode MS" panose="020B0604020202020204" pitchFamily="50" charset="-128"/>
              <a:cs typeface="Arial Unicode MS" panose="020B0604020202020204" pitchFamily="50" charset="-128"/>
            </a:endParaRPr>
          </a:p>
        </p:txBody>
      </p:sp>
      <p:sp>
        <p:nvSpPr>
          <p:cNvPr id="8" name="AutoShape 4"/>
          <p:cNvSpPr>
            <a:spLocks noChangeArrowheads="1"/>
          </p:cNvSpPr>
          <p:nvPr/>
        </p:nvSpPr>
        <p:spPr bwMode="auto">
          <a:xfrm>
            <a:off x="257175" y="4142357"/>
            <a:ext cx="14308310" cy="38501448"/>
          </a:xfrm>
          <a:prstGeom prst="roundRect">
            <a:avLst>
              <a:gd name="adj" fmla="val 7000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Arial Unicode MS" panose="020B0604020202020204" pitchFamily="50" charset="-128"/>
              <a:ea typeface="Arial Unicode MS" panose="020B0604020202020204" pitchFamily="50" charset="-128"/>
              <a:cs typeface="Arial Unicode MS" panose="020B0604020202020204" pitchFamily="50" charset="-128"/>
            </a:endParaRPr>
          </a:p>
        </p:txBody>
      </p:sp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1066800" y="5670570"/>
            <a:ext cx="6288714" cy="11153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52249" tIns="26124" rIns="52249" bIns="26124">
            <a:spAutoFit/>
          </a:bodyPr>
          <a:lstStyle/>
          <a:p>
            <a:pPr defTabSz="2508250">
              <a:spcBef>
                <a:spcPct val="50000"/>
              </a:spcBef>
            </a:pPr>
            <a:r>
              <a:rPr lang="en-US" b="1" dirty="0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Methods</a:t>
            </a:r>
          </a:p>
        </p:txBody>
      </p:sp>
      <p:sp>
        <p:nvSpPr>
          <p:cNvPr id="11" name="Text Box 11"/>
          <p:cNvSpPr txBox="1">
            <a:spLocks noChangeArrowheads="1"/>
          </p:cNvSpPr>
          <p:nvPr/>
        </p:nvSpPr>
        <p:spPr bwMode="auto">
          <a:xfrm>
            <a:off x="1066800" y="7901284"/>
            <a:ext cx="7428917" cy="11153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52249" tIns="26124" rIns="52249" bIns="26124">
            <a:spAutoFit/>
          </a:bodyPr>
          <a:lstStyle/>
          <a:p>
            <a:pPr defTabSz="2508250">
              <a:spcBef>
                <a:spcPct val="50000"/>
              </a:spcBef>
            </a:pPr>
            <a:r>
              <a:rPr lang="en-US" b="1" dirty="0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Conclusions</a:t>
            </a:r>
          </a:p>
        </p:txBody>
      </p:sp>
      <p:sp>
        <p:nvSpPr>
          <p:cNvPr id="12" name="AutoShape 13"/>
          <p:cNvSpPr>
            <a:spLocks noChangeArrowheads="1"/>
          </p:cNvSpPr>
          <p:nvPr/>
        </p:nvSpPr>
        <p:spPr bwMode="auto">
          <a:xfrm>
            <a:off x="257175" y="382699"/>
            <a:ext cx="29342830" cy="3402416"/>
          </a:xfrm>
          <a:prstGeom prst="roundRect">
            <a:avLst>
              <a:gd name="adj" fmla="val 1087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52249" tIns="26124" rIns="52249" bIns="26124" anchor="ctr"/>
          <a:lstStyle/>
          <a:p>
            <a:pPr defTabSz="2508250"/>
            <a:endParaRPr lang="en-US">
              <a:solidFill>
                <a:schemeClr val="bg1"/>
              </a:solidFill>
              <a:latin typeface="Arial Unicode MS" panose="020B0604020202020204" pitchFamily="50" charset="-128"/>
              <a:ea typeface="Arial Unicode MS" panose="020B0604020202020204" pitchFamily="50" charset="-128"/>
              <a:cs typeface="Arial Unicode MS" panose="020B0604020202020204" pitchFamily="50" charset="-128"/>
            </a:endParaRPr>
          </a:p>
        </p:txBody>
      </p:sp>
      <p:sp>
        <p:nvSpPr>
          <p:cNvPr id="13" name="Text Box 14"/>
          <p:cNvSpPr txBox="1">
            <a:spLocks noChangeArrowheads="1"/>
          </p:cNvSpPr>
          <p:nvPr/>
        </p:nvSpPr>
        <p:spPr bwMode="auto">
          <a:xfrm>
            <a:off x="1066800" y="552450"/>
            <a:ext cx="24017364" cy="18532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52249" tIns="26124" rIns="52249" bIns="26124">
            <a:spAutoFit/>
          </a:bodyPr>
          <a:lstStyle/>
          <a:p>
            <a:pPr defTabSz="2508250">
              <a:spcBef>
                <a:spcPct val="50000"/>
              </a:spcBef>
            </a:pPr>
            <a:r>
              <a:rPr lang="en-US" sz="7200" b="1" dirty="0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Title of the Research Study</a:t>
            </a:r>
          </a:p>
          <a:p>
            <a:pPr defTabSz="2508250"/>
            <a:r>
              <a:rPr lang="en-US" sz="4500" b="1" dirty="0" smtClean="0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Name and affiliation of </a:t>
            </a:r>
            <a:r>
              <a:rPr lang="en-US" sz="4500" b="1" dirty="0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a</a:t>
            </a:r>
            <a:r>
              <a:rPr lang="en-US" sz="4500" b="1" dirty="0" smtClean="0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uthors</a:t>
            </a:r>
          </a:p>
        </p:txBody>
      </p:sp>
      <p:sp>
        <p:nvSpPr>
          <p:cNvPr id="19" name="Text Box 42"/>
          <p:cNvSpPr txBox="1">
            <a:spLocks noChangeArrowheads="1"/>
          </p:cNvSpPr>
          <p:nvPr/>
        </p:nvSpPr>
        <p:spPr bwMode="auto">
          <a:xfrm>
            <a:off x="1066800" y="4555213"/>
            <a:ext cx="7908288" cy="11153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52249" tIns="26124" rIns="52249" bIns="26124">
            <a:spAutoFit/>
          </a:bodyPr>
          <a:lstStyle/>
          <a:p>
            <a:pPr defTabSz="2508250">
              <a:spcBef>
                <a:spcPct val="50000"/>
              </a:spcBef>
            </a:pPr>
            <a:r>
              <a:rPr lang="en-US" b="1" dirty="0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Introduction</a:t>
            </a:r>
          </a:p>
        </p:txBody>
      </p:sp>
      <p:sp>
        <p:nvSpPr>
          <p:cNvPr id="20" name="Text Box 43"/>
          <p:cNvSpPr txBox="1">
            <a:spLocks noChangeArrowheads="1"/>
          </p:cNvSpPr>
          <p:nvPr/>
        </p:nvSpPr>
        <p:spPr bwMode="auto">
          <a:xfrm>
            <a:off x="1066800" y="6785927"/>
            <a:ext cx="6288714" cy="11153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52249" tIns="26124" rIns="52249" bIns="26124">
            <a:spAutoFit/>
          </a:bodyPr>
          <a:lstStyle/>
          <a:p>
            <a:pPr defTabSz="2508250">
              <a:spcBef>
                <a:spcPct val="50000"/>
              </a:spcBef>
            </a:pPr>
            <a:r>
              <a:rPr lang="en-US" b="1" dirty="0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Results</a:t>
            </a:r>
          </a:p>
        </p:txBody>
      </p:sp>
      <p:sp>
        <p:nvSpPr>
          <p:cNvPr id="26" name="Text Box 11"/>
          <p:cNvSpPr txBox="1">
            <a:spLocks noChangeArrowheads="1"/>
          </p:cNvSpPr>
          <p:nvPr/>
        </p:nvSpPr>
        <p:spPr bwMode="auto">
          <a:xfrm>
            <a:off x="1066799" y="9016641"/>
            <a:ext cx="7428917" cy="11153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52249" tIns="26124" rIns="52249" bIns="26124">
            <a:spAutoFit/>
          </a:bodyPr>
          <a:lstStyle/>
          <a:p>
            <a:pPr defTabSz="2508250">
              <a:spcBef>
                <a:spcPct val="50000"/>
              </a:spcBef>
            </a:pPr>
            <a:r>
              <a:rPr lang="en-US" b="1" dirty="0" smtClean="0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References</a:t>
            </a:r>
            <a:endParaRPr lang="en-US" b="1" dirty="0">
              <a:latin typeface="Arial Unicode MS" panose="020B0604020202020204" pitchFamily="50" charset="-128"/>
              <a:ea typeface="Arial Unicode MS" panose="020B0604020202020204" pitchFamily="50" charset="-128"/>
              <a:cs typeface="Arial Unicode MS" panose="020B0604020202020204" pitchFamily="50" charset="-128"/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25632697" y="1479075"/>
            <a:ext cx="3274142" cy="11549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dirty="0" smtClean="0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Logo</a:t>
            </a:r>
            <a:endParaRPr kumimoji="1" lang="ja-JP" altLang="en-US" dirty="0">
              <a:latin typeface="Arial Unicode MS" panose="020B0604020202020204" pitchFamily="50" charset="-128"/>
              <a:ea typeface="Arial Unicode MS" panose="020B0604020202020204" pitchFamily="50" charset="-128"/>
              <a:cs typeface="Arial Unicode MS" panose="020B060402020202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726111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</TotalTime>
  <Words>16</Words>
  <Application>Microsoft Office PowerPoint</Application>
  <PresentationFormat>ユーザー設定</PresentationFormat>
  <Paragraphs>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Arial Unicode MS</vt:lpstr>
      <vt:lpstr>ＭＳ Ｐゴシック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Name and affilliation</dc:title>
  <dc:creator>池中良徳</dc:creator>
  <cp:lastModifiedBy>池中良徳</cp:lastModifiedBy>
  <cp:revision>3</cp:revision>
  <dcterms:created xsi:type="dcterms:W3CDTF">2015-07-24T01:29:31Z</dcterms:created>
  <dcterms:modified xsi:type="dcterms:W3CDTF">2015-07-24T01:56:41Z</dcterms:modified>
</cp:coreProperties>
</file>